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0090" autoAdjust="0"/>
  </p:normalViewPr>
  <p:slideViewPr>
    <p:cSldViewPr snapToGrid="0" showGuides="1">
      <p:cViewPr varScale="1">
        <p:scale>
          <a:sx n="48" d="100"/>
          <a:sy n="48" d="100"/>
        </p:scale>
        <p:origin x="150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14C63-BB5B-4A95-BDED-53F0592D1053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ADCA3-B150-45C4-9CC7-06044000B9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183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ADCA3-B150-45C4-9CC7-06044000B9B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0587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机器人带给小孩的成长和教育是非常有意义的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ADCA3-B150-45C4-9CC7-06044000B9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523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ADCA3-B150-45C4-9CC7-06044000B9B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882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悟空编程核心是眼睛，场景化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ADCA3-B150-45C4-9CC7-06044000B9B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5714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动作，舞蹈，场景化，更有趣，更有人情味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ADCA3-B150-45C4-9CC7-06044000B9B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955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86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27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36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2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53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13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11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5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50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21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69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67196-784C-4985-8F55-FE7909B244DC}" type="datetimeFigureOut">
              <a:rPr lang="zh-CN" altLang="en-US" smtClean="0"/>
              <a:t>2018/9/20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164BA-FCFF-4E26-82E2-EAB01A249F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2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73723" y="3013501"/>
            <a:ext cx="844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悟空，我的第一位智能“亲人”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4465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666698" y="3044279"/>
            <a:ext cx="48586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让悟空给我拍照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9195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3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35441" y="3044279"/>
            <a:ext cx="8721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用编程让悟空说一段有意思的话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2850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19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06254" y="3044279"/>
            <a:ext cx="53794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4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用编程让悟空走路</a:t>
            </a:r>
            <a:endParaRPr lang="zh-CN" altLang="en-US" sz="4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7756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2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06254" y="3044279"/>
            <a:ext cx="53794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4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用编程让悟空跳舞</a:t>
            </a:r>
            <a:endParaRPr lang="zh-CN" altLang="en-US" sz="4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9061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0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62734" y="2429301"/>
            <a:ext cx="34665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面对编程不要怕</a:t>
            </a:r>
            <a:endParaRPr lang="en-US" altLang="zh-CN" sz="3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悟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空在手还怕啥</a:t>
            </a:r>
            <a:endParaRPr lang="en-US" altLang="zh-CN" sz="3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简单直接易上手</a:t>
            </a:r>
            <a:endParaRPr lang="en-US" altLang="zh-CN" sz="3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真是学习好帮手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7951" y="1555844"/>
            <a:ext cx="1887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悟空最牛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812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15068" y="3013501"/>
            <a:ext cx="8761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悟空是陪伴儿童成长的贴心伴侣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384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26692" y="3013501"/>
            <a:ext cx="8138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学好数理化，走遍天下都不怕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025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26692" y="3013501"/>
            <a:ext cx="8138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学好编程，让孩子赢在起跑线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562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5701" y="3167390"/>
            <a:ext cx="11600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目前市面上大多数蛋蛋或者球球机器人是没有编程的，本质上就是个玩具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820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08964" y="3044279"/>
            <a:ext cx="9774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不容易上手       抽象复杂       收费很高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003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66298" y="3044279"/>
            <a:ext cx="112594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悟空图形化编程，让你学习编程“</a:t>
            </a:r>
            <a:r>
              <a:rPr lang="en-US" altLang="zh-CN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  easy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1004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64959" y="3044279"/>
            <a:ext cx="7662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零基础</a:t>
            </a:r>
            <a:r>
              <a:rPr lang="zh-CN" altLang="en-US" sz="4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易上手       图形化</a:t>
            </a:r>
            <a:endParaRPr lang="zh-CN" altLang="en-US" sz="4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177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646227" y="2967335"/>
            <a:ext cx="4899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那我们开始吧</a:t>
            </a:r>
            <a:r>
              <a:rPr lang="en-US" altLang="zh-CN" sz="5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5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680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180</Words>
  <Application>Microsoft Office PowerPoint</Application>
  <PresentationFormat>宽屏</PresentationFormat>
  <Paragraphs>26</Paragraphs>
  <Slides>18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ubt</dc:creator>
  <cp:lastModifiedBy>ubt</cp:lastModifiedBy>
  <cp:revision>24</cp:revision>
  <cp:lastPrinted>2018-09-20T01:55:08Z</cp:lastPrinted>
  <dcterms:created xsi:type="dcterms:W3CDTF">2018-09-19T02:35:55Z</dcterms:created>
  <dcterms:modified xsi:type="dcterms:W3CDTF">2018-09-20T01:59:36Z</dcterms:modified>
</cp:coreProperties>
</file>