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5" r:id="rId10"/>
    <p:sldId id="263" r:id="rId11"/>
    <p:sldId id="264" r:id="rId12"/>
    <p:sldId id="267" r:id="rId13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528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11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56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162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84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40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60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27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60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37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18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1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8089D-8906-4639-A97E-13213A206E9A}" type="datetimeFigureOut">
              <a:rPr lang="zh-CN" altLang="en-US" smtClean="0"/>
              <a:t>2023-8-15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9DD5-6FAE-4BC4-9F9E-596AB9803D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3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39737" y="3044279"/>
            <a:ext cx="4112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悟空图形化编程</a:t>
            </a:r>
            <a:endParaRPr lang="zh-CN" altLang="en-US" sz="4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4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84913" y="3105834"/>
            <a:ext cx="1022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当学生接触悟空的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时候，悟空会给你什么惊喜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49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530220" y="3075057"/>
            <a:ext cx="5131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悟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空在手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，学校</a:t>
            </a:r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666</a:t>
            </a:r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77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68741" y="518615"/>
            <a:ext cx="3807726" cy="7506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30407" y="601540"/>
            <a:ext cx="3084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图形编程的目标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238235" y="2241645"/>
            <a:ext cx="2374710" cy="2374710"/>
            <a:chOff x="2101757" y="2524837"/>
            <a:chExt cx="2374710" cy="2374710"/>
          </a:xfrm>
          <a:solidFill>
            <a:schemeClr val="accent3"/>
          </a:solidFill>
        </p:grpSpPr>
        <p:sp>
          <p:nvSpPr>
            <p:cNvPr id="6" name="流程图: 联系 5"/>
            <p:cNvSpPr/>
            <p:nvPr/>
          </p:nvSpPr>
          <p:spPr>
            <a:xfrm>
              <a:off x="2101757" y="2524837"/>
              <a:ext cx="2374710" cy="2374710"/>
            </a:xfrm>
            <a:prstGeom prst="flowChart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681786" y="3358249"/>
              <a:ext cx="1214651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教育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508545" y="2241645"/>
            <a:ext cx="2374710" cy="2374710"/>
            <a:chOff x="2101757" y="2524837"/>
            <a:chExt cx="2374710" cy="2374710"/>
          </a:xfrm>
        </p:grpSpPr>
        <p:sp>
          <p:nvSpPr>
            <p:cNvPr id="10" name="流程图: 联系 9"/>
            <p:cNvSpPr/>
            <p:nvPr/>
          </p:nvSpPr>
          <p:spPr>
            <a:xfrm>
              <a:off x="2101757" y="2524837"/>
              <a:ext cx="2374710" cy="2374710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681786" y="3358249"/>
              <a:ext cx="1214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个性</a:t>
              </a:r>
              <a:endPara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2408830" y="5127093"/>
            <a:ext cx="2033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引导小孩边学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边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玩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培养学习能力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342496" y="5127093"/>
            <a:ext cx="2706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让自己的机器人独一无二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赋予专属个性和技能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87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06889" y="3105834"/>
            <a:ext cx="6578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这次让悟空给大家做些好玩的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7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95433" y="2644170"/>
            <a:ext cx="6801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案例：搞笑场景</a:t>
            </a:r>
            <a:endParaRPr lang="en-US" altLang="zh-CN" sz="3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摸头</a:t>
            </a:r>
            <a:r>
              <a:rPr lang="en-US" altLang="zh-CN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人脸识别</a:t>
            </a:r>
            <a:r>
              <a:rPr lang="en-US" altLang="zh-CN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动作表情</a:t>
            </a:r>
            <a:r>
              <a:rPr lang="en-US" altLang="zh-CN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+TTS</a:t>
            </a:r>
            <a:r>
              <a:rPr lang="zh-CN" altLang="en-US" sz="32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语音</a:t>
            </a:r>
            <a:endParaRPr lang="zh-CN" altLang="en-US" sz="32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2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68806" y="3105834"/>
            <a:ext cx="52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如果把悟空打了怎么办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02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84913" y="3105834"/>
            <a:ext cx="1022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当学生或老师靠近的</a:t>
            </a:r>
            <a:r>
              <a:rPr lang="zh-CN" altLang="en-US" sz="3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时候，悟空应该怎么</a:t>
            </a:r>
            <a:r>
              <a:rPr lang="zh-CN" altLang="en-US" sz="3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吸引</a:t>
            </a:r>
            <a:r>
              <a:rPr lang="en-US" altLang="zh-CN" sz="3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3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9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103</Words>
  <Application>Microsoft Office PowerPoint</Application>
  <PresentationFormat>自定义</PresentationFormat>
  <Paragraphs>15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ubt</dc:creator>
  <cp:lastModifiedBy>Microsoft</cp:lastModifiedBy>
  <cp:revision>18</cp:revision>
  <cp:lastPrinted>2018-09-25T10:02:56Z</cp:lastPrinted>
  <dcterms:created xsi:type="dcterms:W3CDTF">2018-09-25T08:04:44Z</dcterms:created>
  <dcterms:modified xsi:type="dcterms:W3CDTF">2023-08-15T01:36:34Z</dcterms:modified>
</cp:coreProperties>
</file>